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1" r:id="rId4"/>
    <p:sldId id="285" r:id="rId5"/>
    <p:sldId id="289" r:id="rId6"/>
    <p:sldId id="290" r:id="rId7"/>
    <p:sldId id="291" r:id="rId8"/>
    <p:sldId id="296" r:id="rId9"/>
    <p:sldId id="301" r:id="rId10"/>
    <p:sldId id="298" r:id="rId11"/>
    <p:sldId id="300" r:id="rId12"/>
    <p:sldId id="309" r:id="rId13"/>
    <p:sldId id="302" r:id="rId14"/>
    <p:sldId id="303" r:id="rId15"/>
    <p:sldId id="306" r:id="rId16"/>
    <p:sldId id="308" r:id="rId17"/>
    <p:sldId id="30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4660"/>
  </p:normalViewPr>
  <p:slideViewPr>
    <p:cSldViewPr>
      <p:cViewPr>
        <p:scale>
          <a:sx n="70" d="100"/>
          <a:sy n="70" d="100"/>
        </p:scale>
        <p:origin x="-139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ontent.schools.by/cache/86/ed/86edd59644f94f3b0776c129379bf0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" y="0"/>
            <a:ext cx="914565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332656"/>
            <a:ext cx="7772400" cy="1470025"/>
          </a:xfrm>
        </p:spPr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>Деревья на </a:t>
            </a:r>
            <a:r>
              <a:rPr lang="ru-RU" b="1" dirty="0" smtClean="0">
                <a:solidFill>
                  <a:srgbClr val="FFFF00"/>
                </a:solidFill>
              </a:rPr>
              <a:t>учебно-опытном участке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9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Яблоня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аборигенный вид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www.nastol.com.ua/pic/201403/2560x1600/nastol.com.ua-908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8"/>
          <a:stretch/>
        </p:blipFill>
        <p:spPr bwMode="auto">
          <a:xfrm>
            <a:off x="6372200" y="2172394"/>
            <a:ext cx="2619118" cy="179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pdb/1041965/3eb01809-22ea-48fc-87c7-7c90b68bf4d3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2" y="1401688"/>
            <a:ext cx="6045200" cy="517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39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Вишня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аборигенный вид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avatars.mds.yandex.net/get-pdb/750514/fab7ae6f-7a48-4add-a24b-bac43a00da75/s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746" y="1486316"/>
            <a:ext cx="2951309" cy="23610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vserastenija.ru/wp-content/uploads/2018/07/vishnya-17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61" y="1143000"/>
            <a:ext cx="5856585" cy="540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7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https://www.ok-t.ru/studopediaru/baza14/103148860328.files/image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4968551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-1"/>
            <a:ext cx="3923928" cy="684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06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u="sng" dirty="0" err="1"/>
              <a:t>Интродуцированнные</a:t>
            </a:r>
            <a:r>
              <a:rPr lang="ru-RU" u="sng" dirty="0"/>
              <a:t> </a:t>
            </a:r>
            <a:r>
              <a:rPr lang="ru-RU" u="sng" dirty="0" smtClean="0"/>
              <a:t>виды</a:t>
            </a:r>
            <a:r>
              <a:rPr lang="ru-RU" u="sng" dirty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 err="1"/>
              <a:t>Интродуцированный</a:t>
            </a:r>
            <a:r>
              <a:rPr lang="ru-RU" dirty="0"/>
              <a:t>, или чужеродный </a:t>
            </a:r>
            <a:r>
              <a:rPr lang="ru-RU" b="1" dirty="0"/>
              <a:t>вид</a:t>
            </a:r>
            <a:r>
              <a:rPr lang="ru-RU" dirty="0"/>
              <a:t> (в биологии) (от англ. </a:t>
            </a:r>
            <a:r>
              <a:rPr lang="ru-RU" dirty="0" err="1"/>
              <a:t>Introduced</a:t>
            </a:r>
            <a:r>
              <a:rPr lang="ru-RU" dirty="0"/>
              <a:t> </a:t>
            </a:r>
            <a:r>
              <a:rPr lang="ru-RU" dirty="0" err="1"/>
              <a:t>species</a:t>
            </a:r>
            <a:r>
              <a:rPr lang="ru-RU" dirty="0"/>
              <a:t>) — некоренной, несвойственный для данной территории, преднамеренно или случайно завезённый на новое место в результате человеческой деятельности. Процесс освоения </a:t>
            </a:r>
            <a:r>
              <a:rPr lang="ru-RU" b="1" dirty="0" err="1"/>
              <a:t>интродуцированного</a:t>
            </a:r>
            <a:r>
              <a:rPr lang="ru-RU" dirty="0"/>
              <a:t> </a:t>
            </a:r>
            <a:r>
              <a:rPr lang="ru-RU" b="1" dirty="0"/>
              <a:t>вида</a:t>
            </a:r>
            <a:r>
              <a:rPr lang="ru-RU" dirty="0"/>
              <a:t> на новом месте (адаптации к новым экологическим условиям) называется акклиматизацией.</a:t>
            </a:r>
          </a:p>
        </p:txBody>
      </p:sp>
    </p:spTree>
    <p:extLst>
      <p:ext uri="{BB962C8B-B14F-4D97-AF65-F5344CB8AC3E}">
        <p14:creationId xmlns:p14="http://schemas.microsoft.com/office/powerpoint/2010/main" val="104410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76" y="319204"/>
            <a:ext cx="8718394" cy="653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80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/>
          <a:lstStyle/>
          <a:p>
            <a:r>
              <a:rPr lang="ru-RU" dirty="0" smtClean="0"/>
              <a:t>Туя Смарагд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3960440" cy="528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04864"/>
            <a:ext cx="273630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20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Каштан</a:t>
            </a:r>
            <a:r>
              <a:rPr lang="ru-RU" dirty="0" smtClean="0"/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конский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чужеродный вид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5328592" cy="49685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38" y="1181365"/>
            <a:ext cx="3343920" cy="2507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444" y="4509120"/>
            <a:ext cx="4067714" cy="21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2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Сумах оленерогий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чужеродный вид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6034617" cy="45259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272565"/>
            <a:ext cx="2609644" cy="22322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419" y="4382260"/>
            <a:ext cx="3563888" cy="214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6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Дуб черешчатый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аборигенный вид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6308518" cy="473138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509120"/>
            <a:ext cx="3159718" cy="20552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496" y="1319837"/>
            <a:ext cx="2191976" cy="203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Клен остролистный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аборигенный вид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4752528" cy="54311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646" y="2780928"/>
            <a:ext cx="3902834" cy="3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1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Ель обыкновенная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аборигенный вид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412776"/>
            <a:ext cx="4464497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4" y="1253805"/>
            <a:ext cx="3528392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365104"/>
            <a:ext cx="4464496" cy="223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0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1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Липа мелколистная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аборигенный вид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74571"/>
            <a:ext cx="5103766" cy="541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3"/>
          <a:stretch/>
        </p:blipFill>
        <p:spPr bwMode="auto">
          <a:xfrm>
            <a:off x="5427294" y="2507981"/>
            <a:ext cx="3419872" cy="294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95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91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Рябина обыкновенная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аборигенный вид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96752"/>
            <a:ext cx="3035251" cy="227733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92680"/>
            <a:ext cx="3960440" cy="529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007" y="3721140"/>
            <a:ext cx="3992960" cy="299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4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Сосна обыкновенная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аборигенный вид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3816424" cy="286231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30"/>
          <a:stretch/>
        </p:blipFill>
        <p:spPr>
          <a:xfrm>
            <a:off x="68678" y="1412776"/>
            <a:ext cx="4302401" cy="518457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65104"/>
            <a:ext cx="4017963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01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Береза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повислая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аборигенный вид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5400600" cy="47525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608" y="4509120"/>
            <a:ext cx="4116272" cy="2088232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834" y="1340768"/>
            <a:ext cx="320979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87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76214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427984" y="332656"/>
            <a:ext cx="44150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Тополь дрожащий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аборигенный вид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s://zabavnik.club/wp-content/uploads/Foto_dereva_topolya_7_13064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218" y="1933264"/>
            <a:ext cx="4821575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14" y="692696"/>
            <a:ext cx="3707904" cy="556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9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32</Words>
  <Application>Microsoft Office PowerPoint</Application>
  <PresentationFormat>Экран (4:3)</PresentationFormat>
  <Paragraphs>16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Деревья на учебно-опытном участке</vt:lpstr>
      <vt:lpstr>Дуб черешчатый аборигенный вид</vt:lpstr>
      <vt:lpstr>Клен остролистный аборигенный вид</vt:lpstr>
      <vt:lpstr>Ель обыкновенная аборигенный вид</vt:lpstr>
      <vt:lpstr>Липа мелколистная аборигенный вид</vt:lpstr>
      <vt:lpstr>Рябина обыкновенная аборигенный вид</vt:lpstr>
      <vt:lpstr>Сосна обыкновенная аборигенный вид</vt:lpstr>
      <vt:lpstr>Береза повислая аборигенный вид</vt:lpstr>
      <vt:lpstr>Презентация PowerPoint</vt:lpstr>
      <vt:lpstr>Презентация PowerPoint</vt:lpstr>
      <vt:lpstr>Презентация PowerPoint</vt:lpstr>
      <vt:lpstr>Презентация PowerPoint</vt:lpstr>
      <vt:lpstr> Интродуцированнные виды: </vt:lpstr>
      <vt:lpstr>Презентация PowerPoint</vt:lpstr>
      <vt:lpstr>Туя Смарагд</vt:lpstr>
      <vt:lpstr>Каштан конский чужеродный вид</vt:lpstr>
      <vt:lpstr>Сумах оленерогий чужеродный вид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Z</cp:lastModifiedBy>
  <cp:revision>71</cp:revision>
  <dcterms:created xsi:type="dcterms:W3CDTF">2017-06-20T10:44:41Z</dcterms:created>
  <dcterms:modified xsi:type="dcterms:W3CDTF">2026-05-27T12:23:24Z</dcterms:modified>
</cp:coreProperties>
</file>